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70" r:id="rId4"/>
    <p:sldId id="257" r:id="rId5"/>
    <p:sldId id="271" r:id="rId6"/>
    <p:sldId id="265" r:id="rId7"/>
    <p:sldId id="272" r:id="rId8"/>
    <p:sldId id="258" r:id="rId9"/>
    <p:sldId id="273" r:id="rId10"/>
    <p:sldId id="256" r:id="rId11"/>
    <p:sldId id="274" r:id="rId12"/>
    <p:sldId id="259" r:id="rId13"/>
    <p:sldId id="275" r:id="rId14"/>
    <p:sldId id="260" r:id="rId15"/>
    <p:sldId id="276" r:id="rId16"/>
    <p:sldId id="261" r:id="rId17"/>
    <p:sldId id="277" r:id="rId18"/>
    <p:sldId id="262" r:id="rId19"/>
    <p:sldId id="278" r:id="rId20"/>
    <p:sldId id="263" r:id="rId21"/>
    <p:sldId id="279" r:id="rId22"/>
    <p:sldId id="264" r:id="rId23"/>
    <p:sldId id="280" r:id="rId24"/>
    <p:sldId id="266" r:id="rId25"/>
    <p:sldId id="281" r:id="rId26"/>
    <p:sldId id="267" r:id="rId27"/>
    <p:sldId id="282" r:id="rId28"/>
    <p:sldId id="283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0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190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87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962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169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268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112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631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252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772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400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699F9-A9E2-4F34-B70B-8220DF55E6D9}" type="datetimeFigureOut">
              <a:rPr lang="pl-PL" smtClean="0"/>
              <a:t>20.11.2024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B7154-F048-434E-99F8-9D77C19E0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46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20771"/>
            <a:ext cx="10515600" cy="156991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  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              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699" y="276045"/>
            <a:ext cx="8729073" cy="6521569"/>
          </a:xfrm>
          <a:prstGeom prst="rect">
            <a:avLst/>
          </a:prstGeom>
        </p:spPr>
      </p:pic>
      <p:pic>
        <p:nvPicPr>
          <p:cNvPr id="5" name="Maa Orkiestra Dni Naszych - Piosenka o pomaganiu ludziom Piosenki dla dzieci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8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40" y="207034"/>
            <a:ext cx="7145547" cy="59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34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59" y="88968"/>
            <a:ext cx="8883682" cy="6662762"/>
          </a:xfrm>
        </p:spPr>
      </p:pic>
    </p:spTree>
    <p:extLst>
      <p:ext uri="{BB962C8B-B14F-4D97-AF65-F5344CB8AC3E}">
        <p14:creationId xmlns:p14="http://schemas.microsoft.com/office/powerpoint/2010/main" val="4142068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0" y="1130060"/>
            <a:ext cx="7453222" cy="5046903"/>
          </a:xfrm>
        </p:spPr>
      </p:pic>
    </p:spTree>
    <p:extLst>
      <p:ext uri="{BB962C8B-B14F-4D97-AF65-F5344CB8AC3E}">
        <p14:creationId xmlns:p14="http://schemas.microsoft.com/office/powerpoint/2010/main" val="2115071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97" y="78084"/>
            <a:ext cx="8909806" cy="6682354"/>
          </a:xfrm>
        </p:spPr>
      </p:pic>
    </p:spTree>
    <p:extLst>
      <p:ext uri="{BB962C8B-B14F-4D97-AF65-F5344CB8AC3E}">
        <p14:creationId xmlns:p14="http://schemas.microsoft.com/office/powerpoint/2010/main" val="4293496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81" y="1130060"/>
            <a:ext cx="7306574" cy="5003771"/>
          </a:xfrm>
        </p:spPr>
      </p:pic>
    </p:spTree>
    <p:extLst>
      <p:ext uri="{BB962C8B-B14F-4D97-AF65-F5344CB8AC3E}">
        <p14:creationId xmlns:p14="http://schemas.microsoft.com/office/powerpoint/2010/main" val="4255341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79" y="86790"/>
            <a:ext cx="8944641" cy="6708481"/>
          </a:xfrm>
        </p:spPr>
      </p:pic>
    </p:spTree>
    <p:extLst>
      <p:ext uri="{BB962C8B-B14F-4D97-AF65-F5344CB8AC3E}">
        <p14:creationId xmlns:p14="http://schemas.microsoft.com/office/powerpoint/2010/main" val="4164794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94" y="1164566"/>
            <a:ext cx="7763773" cy="5012397"/>
          </a:xfrm>
        </p:spPr>
      </p:pic>
    </p:spTree>
    <p:extLst>
      <p:ext uri="{BB962C8B-B14F-4D97-AF65-F5344CB8AC3E}">
        <p14:creationId xmlns:p14="http://schemas.microsoft.com/office/powerpoint/2010/main" val="1205397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97" y="78082"/>
            <a:ext cx="8909806" cy="6682355"/>
          </a:xfrm>
        </p:spPr>
      </p:pic>
    </p:spTree>
    <p:extLst>
      <p:ext uri="{BB962C8B-B14F-4D97-AF65-F5344CB8AC3E}">
        <p14:creationId xmlns:p14="http://schemas.microsoft.com/office/powerpoint/2010/main" val="466344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-186966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2" y="1138597"/>
            <a:ext cx="7257816" cy="4351338"/>
          </a:xfrm>
        </p:spPr>
      </p:pic>
    </p:spTree>
    <p:extLst>
      <p:ext uri="{BB962C8B-B14F-4D97-AF65-F5344CB8AC3E}">
        <p14:creationId xmlns:p14="http://schemas.microsoft.com/office/powerpoint/2010/main" val="1011351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77" y="60960"/>
            <a:ext cx="8981440" cy="6736080"/>
          </a:xfrm>
        </p:spPr>
      </p:pic>
    </p:spTree>
    <p:extLst>
      <p:ext uri="{BB962C8B-B14F-4D97-AF65-F5344CB8AC3E}">
        <p14:creationId xmlns:p14="http://schemas.microsoft.com/office/powerpoint/2010/main" val="2151105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5068" y="-662782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475" y="1009291"/>
            <a:ext cx="6150634" cy="516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6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89" y="517585"/>
            <a:ext cx="7427343" cy="5525893"/>
          </a:xfrm>
        </p:spPr>
      </p:pic>
    </p:spTree>
    <p:extLst>
      <p:ext uri="{BB962C8B-B14F-4D97-AF65-F5344CB8AC3E}">
        <p14:creationId xmlns:p14="http://schemas.microsoft.com/office/powerpoint/2010/main" val="2725213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60" y="123803"/>
            <a:ext cx="8883680" cy="6662760"/>
          </a:xfrm>
        </p:spPr>
      </p:pic>
    </p:spTree>
    <p:extLst>
      <p:ext uri="{BB962C8B-B14F-4D97-AF65-F5344CB8AC3E}">
        <p14:creationId xmlns:p14="http://schemas.microsoft.com/office/powerpoint/2010/main" val="242527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67" y="937103"/>
            <a:ext cx="7078953" cy="4868473"/>
          </a:xfrm>
        </p:spPr>
      </p:pic>
    </p:spTree>
    <p:extLst>
      <p:ext uri="{BB962C8B-B14F-4D97-AF65-F5344CB8AC3E}">
        <p14:creationId xmlns:p14="http://schemas.microsoft.com/office/powerpoint/2010/main" val="2988928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94" y="132863"/>
            <a:ext cx="8883211" cy="6662409"/>
          </a:xfrm>
        </p:spPr>
      </p:pic>
    </p:spTree>
    <p:extLst>
      <p:ext uri="{BB962C8B-B14F-4D97-AF65-F5344CB8AC3E}">
        <p14:creationId xmlns:p14="http://schemas.microsoft.com/office/powerpoint/2010/main" val="250753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5" y="1825625"/>
            <a:ext cx="6148629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8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34" y="75905"/>
            <a:ext cx="8935932" cy="6701949"/>
          </a:xfrm>
        </p:spPr>
      </p:pic>
    </p:spTree>
    <p:extLst>
      <p:ext uri="{BB962C8B-B14F-4D97-AF65-F5344CB8AC3E}">
        <p14:creationId xmlns:p14="http://schemas.microsoft.com/office/powerpoint/2010/main" val="451360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7" y="670539"/>
            <a:ext cx="8238227" cy="5359325"/>
          </a:xfrm>
        </p:spPr>
      </p:pic>
    </p:spTree>
    <p:extLst>
      <p:ext uri="{BB962C8B-B14F-4D97-AF65-F5344CB8AC3E}">
        <p14:creationId xmlns:p14="http://schemas.microsoft.com/office/powerpoint/2010/main" val="3781473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6" y="86791"/>
            <a:ext cx="8847908" cy="6635931"/>
          </a:xfrm>
        </p:spPr>
      </p:pic>
    </p:spTree>
    <p:extLst>
      <p:ext uri="{BB962C8B-B14F-4D97-AF65-F5344CB8AC3E}">
        <p14:creationId xmlns:p14="http://schemas.microsoft.com/office/powerpoint/2010/main" val="3505890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42" y="99854"/>
            <a:ext cx="6590915" cy="6590915"/>
          </a:xfrm>
        </p:spPr>
      </p:pic>
    </p:spTree>
    <p:extLst>
      <p:ext uri="{BB962C8B-B14F-4D97-AF65-F5344CB8AC3E}">
        <p14:creationId xmlns:p14="http://schemas.microsoft.com/office/powerpoint/2010/main" val="1148552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246268"/>
            <a:ext cx="9927771" cy="6511583"/>
          </a:xfrm>
        </p:spPr>
      </p:pic>
    </p:spTree>
    <p:extLst>
      <p:ext uri="{BB962C8B-B14F-4D97-AF65-F5344CB8AC3E}">
        <p14:creationId xmlns:p14="http://schemas.microsoft.com/office/powerpoint/2010/main" val="1995243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32" y="543464"/>
            <a:ext cx="6192377" cy="5633499"/>
          </a:xfrm>
        </p:spPr>
      </p:pic>
    </p:spTree>
    <p:extLst>
      <p:ext uri="{BB962C8B-B14F-4D97-AF65-F5344CB8AC3E}">
        <p14:creationId xmlns:p14="http://schemas.microsoft.com/office/powerpoint/2010/main" val="2176618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9" y="80961"/>
            <a:ext cx="9897782" cy="6668181"/>
          </a:xfrm>
        </p:spPr>
      </p:pic>
    </p:spTree>
    <p:extLst>
      <p:ext uri="{BB962C8B-B14F-4D97-AF65-F5344CB8AC3E}">
        <p14:creationId xmlns:p14="http://schemas.microsoft.com/office/powerpoint/2010/main" val="2917778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10" y="1027906"/>
            <a:ext cx="7392379" cy="5024109"/>
          </a:xfrm>
        </p:spPr>
      </p:pic>
    </p:spTree>
    <p:extLst>
      <p:ext uri="{BB962C8B-B14F-4D97-AF65-F5344CB8AC3E}">
        <p14:creationId xmlns:p14="http://schemas.microsoft.com/office/powerpoint/2010/main" val="349428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40" y="141220"/>
            <a:ext cx="9501520" cy="6506006"/>
          </a:xfrm>
        </p:spPr>
      </p:pic>
    </p:spTree>
    <p:extLst>
      <p:ext uri="{BB962C8B-B14F-4D97-AF65-F5344CB8AC3E}">
        <p14:creationId xmlns:p14="http://schemas.microsoft.com/office/powerpoint/2010/main" val="1096005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6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78377"/>
            <a:ext cx="8926286" cy="66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3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</Words>
  <Application>Microsoft Office PowerPoint</Application>
  <PresentationFormat>Panoramiczny</PresentationFormat>
  <Paragraphs>3</Paragraphs>
  <Slides>28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Uczeń</cp:lastModifiedBy>
  <cp:revision>8</cp:revision>
  <dcterms:created xsi:type="dcterms:W3CDTF">2024-11-19T18:01:57Z</dcterms:created>
  <dcterms:modified xsi:type="dcterms:W3CDTF">2024-11-20T08:44:30Z</dcterms:modified>
</cp:coreProperties>
</file>